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6" r:id="rId5"/>
    <p:sldId id="271" r:id="rId6"/>
    <p:sldId id="272" r:id="rId7"/>
    <p:sldId id="268" r:id="rId8"/>
    <p:sldId id="27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B8165-FE46-4C8B-FB1A-60B85A48A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BD4721-9B3E-5C82-CEFA-0AE2FD3D2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71917A-0EF9-E420-3BD0-7FC1997F5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40F5-BD3B-42B1-8C52-0971F6DFB1A3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86B9CE-6A46-34BB-FD89-5F354B2C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BE0D43-F636-221C-617E-F4F60EB0C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9805-346C-4307-9A1B-F4970CEC5A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03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AF7AF-BC5C-D293-5D71-983755A78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A8A41D-A391-8E4D-B900-CA32BEAD6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376B23-7532-4B77-A092-81F889B38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40F5-BD3B-42B1-8C52-0971F6DFB1A3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9034DF-EB8F-3600-2E8F-3CF3D633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4BD84A-2230-A187-3290-B9EDC640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9805-346C-4307-9A1B-F4970CEC5A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32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3E85D2-9FDA-71C2-BA55-1624E535AD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56581DD-574B-4B3C-1601-9A079CCFE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7DDA22-C066-A6B4-513A-B1BBF6B4F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40F5-BD3B-42B1-8C52-0971F6DFB1A3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CDFFB6-C8A5-A85B-AD78-078DC481B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0E71E2-90FE-112D-2CEF-38C7BF4A7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9805-346C-4307-9A1B-F4970CEC5A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91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18E928-7191-BFC8-2C7E-BAAF44FE6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C5FA09-BEEB-63EF-6243-1D225F3DC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EB1E6-2D53-9B91-3BAB-ECAA2190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40F5-BD3B-42B1-8C52-0971F6DFB1A3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AF417C-1D6A-729E-39AC-0A1C88E34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931858-0227-113F-1A73-0C1DEEF3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9805-346C-4307-9A1B-F4970CEC5A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90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202371-68E2-D0F1-D91E-31BC7653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382216-54D6-EA70-917C-3F547487D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45B85D-43ED-4FAA-B69C-E13D3214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40F5-BD3B-42B1-8C52-0971F6DFB1A3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1A53C1-4113-113A-C10C-85ACA8FFF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B2FCC8-B1F3-D299-0702-A9BE08F14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9805-346C-4307-9A1B-F4970CEC5A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70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BE474-09A7-7DDF-8543-5F1CC4EC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10FE8E-647F-936A-F900-7DA6FAA1C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2960E3-978E-9866-40AB-2DB0A6FC8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2AE7398-3CC2-D04D-2F5B-169805FF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40F5-BD3B-42B1-8C52-0971F6DFB1A3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881F8C-F367-E0C2-A2CD-CDA202CB0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81DCAF-6C34-16C9-6D6C-E953A53BC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9805-346C-4307-9A1B-F4970CEC5A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87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1495F-F0F3-434E-57B6-29188F0A6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39588A-E397-6476-34F8-01ACD5F5D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3FC7C33-A0D1-A680-5AC9-BC873FB0B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65319B9-1A8E-8244-182A-568281E162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4A711A6-343E-0F36-6820-CD4B450AC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D1AF443-FB8D-DE2E-CC32-F376136D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40F5-BD3B-42B1-8C52-0971F6DFB1A3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24445F5-586D-36F9-F4CE-2A4839849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4244306-A258-C6C6-37A1-EA870BFB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9805-346C-4307-9A1B-F4970CEC5A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06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A4415-F7BF-EF38-64B8-1B20D253F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5F61BA4-D73C-1BC6-8DD6-FD263D223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40F5-BD3B-42B1-8C52-0971F6DFB1A3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2A0CC0A-C7D5-591B-4716-39C36ED5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D8E2799-FA33-FFD3-737A-4D993425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9805-346C-4307-9A1B-F4970CEC5A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51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D532784-3F4A-85F2-B284-304995D21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40F5-BD3B-42B1-8C52-0971F6DFB1A3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846EAC-4D56-3167-7E38-A06DE0002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D48AA50-C8CF-5037-52E2-3AB36359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9805-346C-4307-9A1B-F4970CEC5A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9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A5AA3E-9D33-18BE-00F2-68773D2E6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C25CC1-80E9-F4EA-ED6D-DD93AB0B5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A5F753-3FBC-F262-92D6-44A51932D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07A02E-E2EF-4B53-6A23-96F92D97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40F5-BD3B-42B1-8C52-0971F6DFB1A3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550D1C-9FAC-BCB0-C753-F0B72A5F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68EA6A-837D-276F-D8D9-071741E82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9805-346C-4307-9A1B-F4970CEC5A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1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16D2D-8EEB-3503-91CC-1507634B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39B76E0-3EF9-0A15-59F1-93329A583C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A61C26A-82EE-3A7D-012E-D25FB968B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25CD466-7837-5664-EB37-B0106DFC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40F5-BD3B-42B1-8C52-0971F6DFB1A3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C8985F-F202-24A9-1242-D6A36294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1BD0E8-C0A4-CF63-E099-CBE5BCD95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9805-346C-4307-9A1B-F4970CEC5A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61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3018824-356D-1F24-5EFB-DF228A436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96141F6-4184-3DBE-EBBB-5726CF1E0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80E9E5-F1EE-0CF1-C0CF-2A7CA3A1A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40F5-BD3B-42B1-8C52-0971F6DFB1A3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ADD6AE-F6C0-7487-ABDB-4C441DE273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D09A25-CC7C-1511-D9B4-ABEDD1E0F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C9805-346C-4307-9A1B-F4970CEC5A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53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F7FAF3B-BEB0-6189-D885-7BCD60BA29F3}"/>
              </a:ext>
            </a:extLst>
          </p:cNvPr>
          <p:cNvSpPr txBox="1">
            <a:spLocks/>
          </p:cNvSpPr>
          <p:nvPr/>
        </p:nvSpPr>
        <p:spPr>
          <a:xfrm>
            <a:off x="643746" y="2447777"/>
            <a:ext cx="10638544" cy="12942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1270" algn="ctr"/>
            <a:r>
              <a:rPr lang="pt-BR" sz="35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TÍTULO: </a:t>
            </a:r>
            <a:r>
              <a:rPr lang="pt-BR" sz="3500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Subtítulo</a:t>
            </a:r>
            <a:r>
              <a:rPr lang="pt-BR" sz="35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pt-BR" sz="35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1270" algn="ctr"/>
            <a:r>
              <a:rPr lang="pt-BR" sz="28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pt-BR" sz="28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8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Arial, ou fonte não serigrafada, tamanho da fonte de 28 a 35, Centralizado&gt;</a:t>
            </a:r>
            <a:endParaRPr lang="pt-BR" sz="2800" kern="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082FF35B-4621-1FA6-7DAF-643A3AFEDDE3}"/>
              </a:ext>
            </a:extLst>
          </p:cNvPr>
          <p:cNvSpPr txBox="1">
            <a:spLocks/>
          </p:cNvSpPr>
          <p:nvPr/>
        </p:nvSpPr>
        <p:spPr>
          <a:xfrm>
            <a:off x="4047196" y="3905165"/>
            <a:ext cx="6858000" cy="214394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pt-BR" sz="3300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SOBRENOME, Nome</a:t>
            </a:r>
            <a:br>
              <a:rPr lang="pt-BR" sz="33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300" kern="0" dirty="0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  <a:p>
            <a:pPr marL="0" indent="0" algn="r">
              <a:lnSpc>
                <a:spcPct val="120000"/>
              </a:lnSpc>
              <a:spcBef>
                <a:spcPct val="20000"/>
              </a:spcBef>
              <a:buNone/>
            </a:pPr>
            <a:r>
              <a:rPr lang="pt-BR" sz="3300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SOBRENOME, Nome</a:t>
            </a:r>
            <a:br>
              <a:rPr lang="pt-BR" sz="33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300" i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300" kern="0" dirty="0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  <a:p>
            <a:pPr marL="0" indent="0" algn="r">
              <a:lnSpc>
                <a:spcPct val="120000"/>
              </a:lnSpc>
              <a:spcBef>
                <a:spcPct val="20000"/>
              </a:spcBef>
              <a:buNone/>
            </a:pPr>
            <a:r>
              <a:rPr lang="pt-BR" sz="3300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SOBRENOME, Nome</a:t>
            </a:r>
          </a:p>
          <a:p>
            <a:pPr marL="0" indent="0" algn="r">
              <a:lnSpc>
                <a:spcPct val="120000"/>
              </a:lnSpc>
              <a:spcBef>
                <a:spcPct val="20000"/>
              </a:spcBef>
              <a:buNone/>
            </a:pPr>
            <a:r>
              <a:rPr lang="pt-BR" sz="3300" kern="0" dirty="0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endParaRPr lang="pt-BR" sz="3300" kern="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96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69921-26AB-0EAB-7B5C-F7B67E90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INTRODUÇÃO</a:t>
            </a:r>
            <a:b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pt-BR" sz="2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Arial, ou fonte não serigrafada, tamanho da fonte de 20 a 30, Centralizado&gt;</a:t>
            </a:r>
            <a:br>
              <a:rPr lang="pt-BR" sz="24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37B69A-450F-7AFC-19FD-C1982B11C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	XXXXXX XXXXX XXXXXXXXXX XXXXXX XXXX XXXXXX XXXXX XXXXXXXXXX XXXXXX XXXX XXXXXX XXXXX XXXXXXXXXX XXXXXX XXXX XXXXXX XXXXX XXXXXXXXXX XXXXXX XXXXXXXXXX XXXXX XXXXXXXXXX XXXXXX XXXX.</a:t>
            </a:r>
          </a:p>
          <a:p>
            <a:pPr marL="0" indent="0" algn="just">
              <a:buNone/>
            </a:pPr>
            <a:r>
              <a:rPr lang="pt-BR" dirty="0"/>
              <a:t>	XXXXXX XXXXX XXXXXXXXXX XXXXXX XXXX XXXXXX XXXXX XXXXXXXXXX XXXXXX XXXX XXXXXX XXXXX XXXXXXXXXX XXXXXX XXXX XXXXXX XXXXX XXXXXXXXXX XXXXXX XXXXXXXXXX XXXXX XXXXXXXXXX XXXXXX XXXX.</a:t>
            </a:r>
          </a:p>
          <a:p>
            <a:pPr marL="0" indent="0" algn="just">
              <a:buNone/>
            </a:pPr>
            <a:r>
              <a:rPr lang="pt-BR" dirty="0"/>
              <a:t>	XXXXXX XXXXX XXXXXXXXXX XXXXXX XXXX XXXXXX XXXXX XXXXXXXXXX XXXXXX XXXX XXXXXX XXXXX XXXXXXXXXX XXXXXX XXXX XXXXXX XXXXX XXXXXXXXXX XXXXXX XXXXXXXXXX XXXXX XXXXXXXXXX XXXXXX XXXX.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717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9E995C-D567-6890-2637-998D516EA1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B50D2-72EB-D5ED-7CBE-71D6C3F8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9531"/>
            <a:ext cx="10515600" cy="1325563"/>
          </a:xfrm>
        </p:spPr>
        <p:txBody>
          <a:bodyPr>
            <a:normAutofit/>
          </a:bodyPr>
          <a:lstStyle/>
          <a:p>
            <a:br>
              <a:rPr lang="pt-BR" sz="22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2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METODOLOGIA</a:t>
            </a:r>
            <a:br>
              <a:rPr lang="pt-BR" sz="22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pt-BR" sz="2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Arial, ou fonte não serigrafada, tamanho da fonte de 20 a 30, Centralizado&gt;</a:t>
            </a:r>
            <a:br>
              <a:rPr lang="pt-BR" sz="24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BAB2A0-6499-A79E-736C-3EC3055A9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741" y="2364667"/>
            <a:ext cx="10515600" cy="2718240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        XXXXXX XXXXX XXXXXXXXXX XXXXXX XXXX XXXXXX XXXXX XXXXXXXXXX XXXXXX XXXX XXXXXX XXXXX XXXXXXXXXX XXXXXX XXXX.</a:t>
            </a:r>
          </a:p>
          <a:p>
            <a:pPr algn="just"/>
            <a:r>
              <a:rPr lang="pt-BR" dirty="0"/>
              <a:t>	XXXXXX XXXXX XXXXXXXXXX XXXXXX XXXX XXXXXX XXXXX XXXXXXXXXX XXXXXX XXXX XXXXXX XXXXX XXXXXXXXXX XXXXXX XXXX.</a:t>
            </a:r>
          </a:p>
          <a:p>
            <a:pPr algn="just"/>
            <a:r>
              <a:rPr lang="pt-BR" dirty="0"/>
              <a:t>	XXXXXX XXXXX XXXXXXXXXX XXXXXX XXXX XXXXXX XXXXX XXXXXXXXXX XXXXXX XXXX XXXXXX XXXXX XXXXXXXXXX XXXXXX XXXX.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403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03EAD9-2737-A7A1-0B61-02DA3DC2DE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84A71A-B3F5-B553-C2FB-26052099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RESULTADOS E DISCUSSÃO </a:t>
            </a:r>
            <a:b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pt-BR" sz="2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Arial, ou fonte não serigrafada, tamanho da fonte de 20 a 30, Centralizado&gt;</a:t>
            </a:r>
            <a:br>
              <a:rPr lang="pt-BR" sz="24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85745F-38F7-761C-C6C0-3EA4377E9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	XXXXXX XXXXX XXXXXXXXXX XXXXXX XXXX XXXXXX XXXXX XXXXXXXXXX XXXXXX XXXX XXXXXX XXXXX XXXXXXXXXX XXXXXX XXXX.</a:t>
            </a:r>
          </a:p>
          <a:p>
            <a:pPr marL="0" indent="0" algn="ctr">
              <a:buNone/>
            </a:pPr>
            <a:r>
              <a:rPr lang="pt-BR" sz="2200" dirty="0"/>
              <a:t>Gráfico 01. Exemplo de formatação para gráficos.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0E38A24-9EB3-16AC-09D0-3DE200AD0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789" y="3193070"/>
            <a:ext cx="3982126" cy="279177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1BD6F7E-B3FE-DD20-1C9B-11AA09B62144}"/>
              </a:ext>
            </a:extLst>
          </p:cNvPr>
          <p:cNvSpPr txBox="1"/>
          <p:nvPr/>
        </p:nvSpPr>
        <p:spPr>
          <a:xfrm>
            <a:off x="3731137" y="5984840"/>
            <a:ext cx="609845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Fonte: Elaborado pela comissão do evento, 2023.</a:t>
            </a:r>
          </a:p>
        </p:txBody>
      </p:sp>
    </p:spTree>
    <p:extLst>
      <p:ext uri="{BB962C8B-B14F-4D97-AF65-F5344CB8AC3E}">
        <p14:creationId xmlns:p14="http://schemas.microsoft.com/office/powerpoint/2010/main" val="367938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7EB518-48DC-A826-3A61-C1BDB9E884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D26ABA-225C-DCF6-41FA-983647887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RESULTADOS E DISCUSSÃO </a:t>
            </a:r>
            <a:b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pt-BR" sz="2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Arial, ou fonte não serigrafada, tamanho da fonte de 20 a 30, Centralizado&gt;</a:t>
            </a:r>
            <a:br>
              <a:rPr lang="pt-BR" sz="24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37D43D-4CBA-53EA-B86C-8A544D86B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788" cy="46672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	XXXXXX XXXXX XXXXXXXXXX XXXXXX XXXX XXXXXX XXXXX XXXXXXXXXX XXXXXX XXXX XXXXXX XXXXX XXXXXXXXXX XXXXXX XXXX.</a:t>
            </a:r>
          </a:p>
          <a:p>
            <a:pPr marL="0" indent="0" algn="just">
              <a:buNone/>
            </a:pPr>
            <a:r>
              <a:rPr lang="pt-BR" dirty="0"/>
              <a:t>	XXXXXX XXXXX XXXXXXXXXX XXXXXX XXXX XXXXXX XXXXX XXXXXXXXXX XXXXXX XXXX XXXXXX XXXXX XXXXXXXXXX XXXXXX XXXX.</a:t>
            </a:r>
          </a:p>
          <a:p>
            <a:pPr marL="0" indent="0" algn="just">
              <a:buNone/>
            </a:pPr>
            <a:r>
              <a:rPr lang="pt-BR" dirty="0"/>
              <a:t>	XXXXXX XXXXX XXXXXXXXXX XXXXXX XXXX XXXXXX XXXXX XXXXXXXXXX XXXXXX XXXX XXXXXX XXXXX XXXXXXXXXX XXXXXX XXXX.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4647CAC-477B-17B8-C760-1F5C4134FD17}"/>
              </a:ext>
            </a:extLst>
          </p:cNvPr>
          <p:cNvSpPr txBox="1"/>
          <p:nvPr/>
        </p:nvSpPr>
        <p:spPr>
          <a:xfrm>
            <a:off x="6352736" y="1856325"/>
            <a:ext cx="52578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Figura 01. Logotipo do evento.</a:t>
            </a:r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Fonte: Elaborado pela comissão do evento, 2023</a:t>
            </a:r>
            <a:r>
              <a:rPr lang="pt-BR" dirty="0"/>
              <a:t>.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DE0C70EB-9B01-FBE3-54D7-42D69C185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303" y="2452674"/>
            <a:ext cx="4453496" cy="296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41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F6A9B7-9700-A651-6926-0AB2F5CD85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FF61F-80DE-445D-E012-01DC732B0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CONSIDERAÇÕES FINAIS</a:t>
            </a:r>
            <a:b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pt-BR" sz="2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Arial, ou fonte não serigrafada, tamanho da fonte de 20 a 30, Centralizado&gt;</a:t>
            </a:r>
            <a:br>
              <a:rPr lang="pt-BR" sz="24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2400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B933BC0C-29E8-A228-DDAF-1E9148995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	XXXXXX XXXXX XXXXXXXXXX XXXXXX XXXX XXXXXX XXXXX XXXXXXXXXX XXXXXX XXXX XXXXXX XXXXX XXXXXXXXXX XXXXXX XXXX XXXXXX XXXXX XXXXXXXXXX XXXXXX XXXXXXXXXX XXXXX XXXXXXXXXX XXXXXX XXXX.</a:t>
            </a:r>
          </a:p>
          <a:p>
            <a:pPr marL="0" indent="0" algn="just">
              <a:buNone/>
            </a:pPr>
            <a:r>
              <a:rPr lang="pt-BR" dirty="0"/>
              <a:t>	XXXXXX XXXXX XXXXXXXXXX XXXXXX XXXX XXXXXX XXXXX XXXXXXXXXX XXXXXX XXXX XXXXXX XXXXX XXXXXXXXXX XXXXXX XXXX XXXXXX XXXXX XXXXXXXXXX XXXXXX XXXXXXXXXX XXXXX XXXXXXXXXX XXXXXX XXXX.</a:t>
            </a:r>
          </a:p>
          <a:p>
            <a:pPr marL="0" indent="0" algn="just">
              <a:buNone/>
            </a:pPr>
            <a:r>
              <a:rPr lang="pt-BR" dirty="0"/>
              <a:t>	XXXXXX XXXXX XXXXXXXXXX XXXXXX XXXX XXXXXX XXXXX XXXXXXXXXX XXXXXX XXXX XXXXXX XXXXX XXXXXXXXXX XXXXXX XXXX XXXXXX XXXXX XXXXXXXXXX XXXXXX XXXXXXXXXX XXXXX XXXXXXXXXX XXXXXX XXXX.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569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577FA7-64E6-050E-F5A5-7C6328BFF7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0396B-2173-70D6-8F98-0CF6D4AF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AGRADECIMENTOS</a:t>
            </a:r>
            <a:b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pt-BR" sz="2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Arial, ou fonte não serigrafada, tamanho da fonte de 20 a 30, Centralizado&gt;</a:t>
            </a:r>
            <a:br>
              <a:rPr lang="pt-BR" sz="24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2400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67F0F3A3-D542-53E5-2F78-AC4E85F3D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	XXXXXX XXXXX XXXXXXXXXX XXXXXX XXXX XXXXXX XXXXX XXXXXXXXXX XXXXXX XXXX XXXXXX XXXXX XXXXXXXXXX XXXXXX XXXX XXXXXX XXXXX XXXXXXXXXX XXXXXX XXXXXXXXXX XXXXX XXXXXXXXXX XXXXXX XXXX.</a:t>
            </a:r>
          </a:p>
          <a:p>
            <a:pPr marL="0" indent="0" algn="just">
              <a:buNone/>
            </a:pPr>
            <a:r>
              <a:rPr lang="pt-BR" dirty="0"/>
              <a:t>	XXXXXX XXXXX XXXXXXXXXX XXXXXX XXXX XXXXXX XXXXX XXXXXXXXXX XXXXXX XXXX XXXXXX XXXXX XXXXXXXXXX XXXXXX XXXX XXXXXX XXXXX XXXXXXXXXX XXXXXX XXXXXXXXXX XXXXX XXXXXXXXXX XXXXXX XXXX.</a:t>
            </a:r>
          </a:p>
          <a:p>
            <a:pPr marL="0" indent="0" algn="just">
              <a:buNone/>
            </a:pPr>
            <a:r>
              <a:rPr lang="pt-BR" dirty="0"/>
              <a:t>	XXXXXX XXXXX XXXXXXXXXX XXXXXX XXXX XXXXXX XXXXX XXXXXXXXXX XXXXXX XXXX XXXXXX XXXXX XXXXXXXXXX XXXXXX XXXX XXXXXX XXXXX XXXXXXXXXX XXXXXX XXXXXXXXXX XXXXX XXXXXXXXXX XXXXXX XXXX.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338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C6AD91-8E0B-5C60-7ED8-805BCD8EC7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AFD27-2D26-B9C7-1D15-660EFFD7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REFERÊNCIAS</a:t>
            </a:r>
            <a:br>
              <a:rPr lang="pt-BR" sz="2400" b="1" kern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pt-BR" sz="2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000" kern="5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Arial, ou fonte não serigrafada, tamanho da fonte de 20 a 30, Centralizado&gt;</a:t>
            </a:r>
            <a:br>
              <a:rPr lang="pt-BR" sz="24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2400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B95A80D5-BEB0-C776-8287-6EE9A8336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1800" dirty="0"/>
              <a:t>XXXX XXXXX XXXXXXXXXX XXXXXX XXXX XXXXXX XXXXX XXXXXXXXXX XXXXXX XXXX XXXXXX XXXXX </a:t>
            </a:r>
            <a:r>
              <a:rPr lang="pt-BR" sz="1800" dirty="0" err="1"/>
              <a:t>XXXXX</a:t>
            </a:r>
            <a:r>
              <a:rPr lang="pt-BR" sz="1800" dirty="0"/>
              <a:t> </a:t>
            </a:r>
            <a:r>
              <a:rPr lang="pt-BR" sz="1800" dirty="0" err="1"/>
              <a:t>XXXXX</a:t>
            </a:r>
            <a:r>
              <a:rPr lang="pt-BR" sz="1800" dirty="0"/>
              <a:t> XXXXXX XXXX XXXXXX XXXXX XXXXXXXXXX XXXXXX XXXXXXXXXX XXXXX XXXXXXXXXX XXXXXX XXXX.</a:t>
            </a:r>
          </a:p>
          <a:p>
            <a:pPr marL="0" indent="0">
              <a:buNone/>
            </a:pPr>
            <a:r>
              <a:rPr lang="pt-BR" sz="1800" dirty="0"/>
              <a:t>XXXXXX XXXXX XXXXXXXXXX XXXXXX XXXX XXXXXX XXXXX XXXXXXXXXX XXXXXX XXXX XXXXXX XXXXX XXXXXXXXXX XXXXXX XXXX XXXXXX XXXXX XXXXXXXXXX XXXXXX XXXXXXXXXX XXXXX </a:t>
            </a:r>
            <a:r>
              <a:rPr lang="pt-BR" sz="1800" dirty="0" err="1"/>
              <a:t>XXXXX</a:t>
            </a:r>
            <a:r>
              <a:rPr lang="pt-BR" sz="1800" dirty="0"/>
              <a:t> </a:t>
            </a:r>
            <a:r>
              <a:rPr lang="pt-BR" sz="1800" dirty="0" err="1"/>
              <a:t>XXXXX</a:t>
            </a:r>
            <a:r>
              <a:rPr lang="pt-BR" sz="1800" dirty="0"/>
              <a:t> XXXXXX XXXX.</a:t>
            </a:r>
          </a:p>
          <a:p>
            <a:pPr marL="0" indent="0">
              <a:buNone/>
            </a:pPr>
            <a:r>
              <a:rPr lang="pt-BR" sz="1800" dirty="0"/>
              <a:t>XXXXXX XXXXX XXXXXXXXXX XXXXXX XXXX XXXXXX XXXXX XXXXXXXXXX XXXXXX XXXX XXXXXX XXXXX XXXXXXXXXX XXXXXX XXXX XXXXXX XXXXX XXXXXXXXXX XXXXXX XXXXXXXXXX XXXXX </a:t>
            </a:r>
            <a:r>
              <a:rPr lang="pt-BR" sz="1800" dirty="0" err="1"/>
              <a:t>XXXXX</a:t>
            </a:r>
            <a:r>
              <a:rPr lang="pt-BR" sz="1800" dirty="0"/>
              <a:t> </a:t>
            </a:r>
            <a:r>
              <a:rPr lang="pt-BR" sz="1800" dirty="0" err="1"/>
              <a:t>XXXXX</a:t>
            </a:r>
            <a:r>
              <a:rPr lang="pt-BR" sz="1800" dirty="0"/>
              <a:t> XXXXXX XXXX.</a:t>
            </a:r>
          </a:p>
          <a:p>
            <a:pPr marL="0" indent="0">
              <a:buNone/>
            </a:pPr>
            <a:r>
              <a:rPr lang="pt-BR" sz="1800" dirty="0"/>
              <a:t>XXXX XXXXX XXXXXXXXXX XXXXXX XXXX XXXXXX XXXXX XXXXXXXXXX XXXXXX XXXX XXXXXX XXXXX XXXXXX XXXX XXXXXX XXXX XXXXXX XXXXX XXXXXXXXXX XXXXXX XXXXXXXXXX XXXXX XXXXXXXXXX XXXXXX XXXX.</a:t>
            </a:r>
          </a:p>
          <a:p>
            <a:pPr marL="0" indent="0">
              <a:buNone/>
            </a:pPr>
            <a:r>
              <a:rPr lang="pt-BR" sz="1800" dirty="0"/>
              <a:t>XXXXXX XXXXX XXXXXXXXXX XXXXXX XXXX XXXXXX XXXXX XXXXXXXXXX XXXXXX XXXX XXXXXX XXXXX XXXXXXXXXX XXXXXX XXXX XXXXXX XXXXX XXXXXXXXXX XXXXXX XXXXXXXXXX XXXXX </a:t>
            </a:r>
            <a:r>
              <a:rPr lang="pt-BR" sz="1800" dirty="0" err="1"/>
              <a:t>XXXXX</a:t>
            </a:r>
            <a:r>
              <a:rPr lang="pt-BR" sz="1800" dirty="0"/>
              <a:t> </a:t>
            </a:r>
            <a:r>
              <a:rPr lang="pt-BR" sz="1800" dirty="0" err="1"/>
              <a:t>XXXXX</a:t>
            </a:r>
            <a:r>
              <a:rPr lang="pt-BR" sz="1800" dirty="0"/>
              <a:t> XXXXXX XXXX.</a:t>
            </a:r>
          </a:p>
          <a:p>
            <a:pPr marL="0" indent="0">
              <a:buNone/>
            </a:pPr>
            <a:r>
              <a:rPr lang="pt-BR" sz="1800" dirty="0"/>
              <a:t>XXXXXX XXXXX XXXXXXXXXX XXXXXX XXXX XXXXXX XXXXX XXXXXXXXXX XXXXXX XXXX XXXXXX XXXXX XXXXXXXXXX XXXXXX XXXX XXXXXX XXXXX XXXXXXXXXX XXXXXX XXXXXXXXXX XXXXX </a:t>
            </a:r>
            <a:r>
              <a:rPr lang="pt-BR" sz="1800" dirty="0" err="1"/>
              <a:t>XXXXX</a:t>
            </a:r>
            <a:r>
              <a:rPr lang="pt-BR" sz="1800" dirty="0"/>
              <a:t> </a:t>
            </a:r>
            <a:r>
              <a:rPr lang="pt-BR" sz="1800" dirty="0" err="1"/>
              <a:t>XXXXX</a:t>
            </a:r>
            <a:r>
              <a:rPr lang="pt-BR" sz="1800" dirty="0"/>
              <a:t> XXXXXX XXXX.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424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741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 INTRODUÇÃO &lt; Arial, ou fonte não serigrafada, tamanho da fonte de 20 a 30, Centralizado&gt; </vt:lpstr>
      <vt:lpstr> METODOLOGIA &lt; Arial, ou fonte não serigrafada, tamanho da fonte de 20 a 30, Centralizado&gt; </vt:lpstr>
      <vt:lpstr> RESULTADOS E DISCUSSÃO  &lt; Arial, ou fonte não serigrafada, tamanho da fonte de 20 a 30, Centralizado&gt; </vt:lpstr>
      <vt:lpstr> RESULTADOS E DISCUSSÃO  &lt; Arial, ou fonte não serigrafada, tamanho da fonte de 20 a 30, Centralizado&gt; </vt:lpstr>
      <vt:lpstr> CONSIDERAÇÕES FINAIS &lt; Arial, ou fonte não serigrafada, tamanho da fonte de 20 a 30, Centralizado&gt; </vt:lpstr>
      <vt:lpstr> AGRADECIMENTOS &lt; Arial, ou fonte não serigrafada, tamanho da fonte de 20 a 30, Centralizado&gt; </vt:lpstr>
      <vt:lpstr> REFERÊNCIAS &lt; Arial, ou fonte não serigrafada, tamanho da fonte de 20 a 30, Centralizado&gt;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HENRIQUE LIMA LEAL</dc:creator>
  <cp:lastModifiedBy>Márcia Mendes</cp:lastModifiedBy>
  <cp:revision>4</cp:revision>
  <dcterms:created xsi:type="dcterms:W3CDTF">2024-02-12T13:32:35Z</dcterms:created>
  <dcterms:modified xsi:type="dcterms:W3CDTF">2024-02-16T12:34:34Z</dcterms:modified>
</cp:coreProperties>
</file>